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2"/>
  </p:notesMasterIdLst>
  <p:sldIdLst>
    <p:sldId id="257" r:id="rId3"/>
    <p:sldId id="263" r:id="rId4"/>
    <p:sldId id="264" r:id="rId5"/>
    <p:sldId id="271" r:id="rId6"/>
    <p:sldId id="265" r:id="rId7"/>
    <p:sldId id="272" r:id="rId8"/>
    <p:sldId id="266" r:id="rId9"/>
    <p:sldId id="273" r:id="rId10"/>
    <p:sldId id="274" r:id="rId11"/>
  </p:sldIdLst>
  <p:sldSz cx="9144000" cy="5143500" type="screen16x9"/>
  <p:notesSz cx="6858000" cy="9144000"/>
  <p:embeddedFontLst>
    <p:embeddedFont>
      <p:font typeface="Dosis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boldItalic r:id="rId20"/>
    </p:embeddedFont>
    <p:embeddedFont>
      <p:font typeface="Roboto Thin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9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3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64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1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24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2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632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95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Coded Correspondence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Python project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Knox Maclean Bather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09/10/2023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8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Project Explaination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63FB8-A033-65CC-70F9-C67195916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"/>
          <a:stretch/>
        </p:blipFill>
        <p:spPr>
          <a:xfrm>
            <a:off x="177974" y="825524"/>
            <a:ext cx="8338684" cy="3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3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De-code Vishal’s message.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457909" y="1375607"/>
            <a:ext cx="4525346" cy="30187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used embedded loops (for and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) to de-code the message.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noted down all the non-letter characters (including spaces) in a ‘punctuation’ list and created a separate alphabet list. This allowed me to cycle through the index values of individual letters in order, while keeping them separate from the additional characters. 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made use of a for loop to cycle through the elements of the coded message.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Using a series of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/else clauses and the .find() method I identified the index of the letters within the alphabet list and offset that value by the code value (in this case +10), making sure to cycle the value back to the start if it went out side of the length of the alphabet list.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8C0BF-EA84-7A79-5369-57D7E37DF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137"/>
          <a:stretch/>
        </p:blipFill>
        <p:spPr>
          <a:xfrm>
            <a:off x="0" y="746843"/>
            <a:ext cx="9035641" cy="58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C026C-6E10-8495-4239-3CC2B54BD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65" b="-1028"/>
          <a:stretch/>
        </p:blipFill>
        <p:spPr>
          <a:xfrm>
            <a:off x="0" y="4437115"/>
            <a:ext cx="9035641" cy="586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56403-D411-6606-ACBF-7CD33C8891FD}"/>
              </a:ext>
            </a:extLst>
          </p:cNvPr>
          <p:cNvSpPr txBox="1"/>
          <p:nvPr/>
        </p:nvSpPr>
        <p:spPr>
          <a:xfrm rot="16200000">
            <a:off x="15802" y="111292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DE818-9B2E-01BE-B083-93935C95C438}"/>
              </a:ext>
            </a:extLst>
          </p:cNvPr>
          <p:cNvSpPr txBox="1"/>
          <p:nvPr/>
        </p:nvSpPr>
        <p:spPr>
          <a:xfrm rot="16200000">
            <a:off x="-73175" y="28099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C2BDA-8C5B-7DB7-BA7C-51664D96043B}"/>
              </a:ext>
            </a:extLst>
          </p:cNvPr>
          <p:cNvSpPr txBox="1"/>
          <p:nvPr/>
        </p:nvSpPr>
        <p:spPr>
          <a:xfrm rot="16200000">
            <a:off x="20612" y="464320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7B771-0814-E763-800E-F63CCF5DC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4" t="14907" r="51242" b="11658"/>
          <a:stretch/>
        </p:blipFill>
        <p:spPr>
          <a:xfrm>
            <a:off x="585820" y="1332868"/>
            <a:ext cx="3819704" cy="31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Encode your own message to send back to Vishal. 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200452" y="964057"/>
            <a:ext cx="3782803" cy="35144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used embedded loops (for and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) to re-code  my own message using the same Caeser cypher character offset. The method is the same except for reversing the offset.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created a list for all the punctuation and a list for all the alphabetical characters.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I made use of a for loop to cycle through the elements of the coded message. 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Using a series of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/else clauses and the .find() method I identified the index of the letters within the alphabet list and offset that value by the code value (in this case -10), making sure to cycle the value back to the start if it went outside of the length of the alphabet list. The lower boundary ( &lt; 0 ) was the one to account for in this iteration of the code.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56403-D411-6606-ACBF-7CD33C8891FD}"/>
              </a:ext>
            </a:extLst>
          </p:cNvPr>
          <p:cNvSpPr txBox="1"/>
          <p:nvPr/>
        </p:nvSpPr>
        <p:spPr>
          <a:xfrm rot="16200000">
            <a:off x="15802" y="111292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DE818-9B2E-01BE-B083-93935C95C438}"/>
              </a:ext>
            </a:extLst>
          </p:cNvPr>
          <p:cNvSpPr txBox="1"/>
          <p:nvPr/>
        </p:nvSpPr>
        <p:spPr>
          <a:xfrm rot="16200000">
            <a:off x="-73175" y="28099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C2BDA-8C5B-7DB7-BA7C-51664D96043B}"/>
              </a:ext>
            </a:extLst>
          </p:cNvPr>
          <p:cNvSpPr txBox="1"/>
          <p:nvPr/>
        </p:nvSpPr>
        <p:spPr>
          <a:xfrm rot="16200000">
            <a:off x="20612" y="464320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8AD8C-2B10-B41D-75BD-0233B6563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02"/>
          <a:stretch/>
        </p:blipFill>
        <p:spPr>
          <a:xfrm>
            <a:off x="0" y="600891"/>
            <a:ext cx="8437439" cy="314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80F6C-87EC-9F37-6141-43C80C8A4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2" t="7232" r="38964" b="7367"/>
          <a:stretch/>
        </p:blipFill>
        <p:spPr>
          <a:xfrm>
            <a:off x="630463" y="915592"/>
            <a:ext cx="4525346" cy="3733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365459-7DA8-300E-E7C3-AE5643186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" t="91690" b="-3596"/>
          <a:stretch/>
        </p:blipFill>
        <p:spPr>
          <a:xfrm>
            <a:off x="478063" y="4624979"/>
            <a:ext cx="7959376" cy="5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8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86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De-code two messages and create a function for coding and decoding messages.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634111" y="4164184"/>
            <a:ext cx="3379259" cy="9652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Created two function for the de/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-coding of messages using the Caeser cypher. The variables of the functions were the string message and the offset of encryption.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44293-7EDB-D7D6-1B7E-FC54C4541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584"/>
          <a:stretch/>
        </p:blipFill>
        <p:spPr>
          <a:xfrm>
            <a:off x="58969" y="853861"/>
            <a:ext cx="8079191" cy="54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756A3-BC2E-3EF5-1BBD-164CF445B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0" t="7239" r="39148" b="41589"/>
          <a:stretch/>
        </p:blipFill>
        <p:spPr>
          <a:xfrm>
            <a:off x="682283" y="1510403"/>
            <a:ext cx="3312942" cy="255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F89F2-66CA-B2A5-BB1E-8874D17B1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2" r="26635" b="21211"/>
          <a:stretch/>
        </p:blipFill>
        <p:spPr>
          <a:xfrm>
            <a:off x="4431323" y="1508204"/>
            <a:ext cx="3312942" cy="2557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A929B-6B77-4068-4905-B42E2D0A7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" t="78486" r="6380" b="877"/>
          <a:stretch/>
        </p:blipFill>
        <p:spPr>
          <a:xfrm>
            <a:off x="562707" y="4178253"/>
            <a:ext cx="4960684" cy="759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F0D3C-9C1F-814E-11E9-57C98C8985AF}"/>
              </a:ext>
            </a:extLst>
          </p:cNvPr>
          <p:cNvSpPr txBox="1"/>
          <p:nvPr/>
        </p:nvSpPr>
        <p:spPr>
          <a:xfrm rot="16200000">
            <a:off x="-232979" y="2678243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De-coding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8EF91-4081-C806-E975-9804863B8537}"/>
              </a:ext>
            </a:extLst>
          </p:cNvPr>
          <p:cNvSpPr txBox="1"/>
          <p:nvPr/>
        </p:nvSpPr>
        <p:spPr>
          <a:xfrm rot="16200000">
            <a:off x="3546013" y="2538554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En-coding function</a:t>
            </a:r>
          </a:p>
        </p:txBody>
      </p:sp>
    </p:spTree>
    <p:extLst>
      <p:ext uri="{BB962C8B-B14F-4D97-AF65-F5344CB8AC3E}">
        <p14:creationId xmlns:p14="http://schemas.microsoft.com/office/powerpoint/2010/main" val="21664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 Solving a Caeser cypher without knowing the offset. 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572000" y="1183151"/>
            <a:ext cx="3974123" cy="242048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Using the same code and function as previous questions, I iterated through all possible offsets (0-25) to brute force the cypher solution. After inspection of the results, it was clear that the offset of this message was 7.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I chose this method due to the low number of possible offsets. This makes the solution much easier to find and I therefore deemed it a more efficient method to obtaining the desired result.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C2BDA-8C5B-7DB7-BA7C-51664D96043B}"/>
              </a:ext>
            </a:extLst>
          </p:cNvPr>
          <p:cNvSpPr txBox="1"/>
          <p:nvPr/>
        </p:nvSpPr>
        <p:spPr>
          <a:xfrm rot="16200000">
            <a:off x="22635" y="440539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9A1C3-BC0C-98FC-CE8E-21B68423D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293"/>
          <a:stretch/>
        </p:blipFill>
        <p:spPr>
          <a:xfrm>
            <a:off x="0" y="487019"/>
            <a:ext cx="9144000" cy="279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8FDBA-DD96-F5C1-2590-594C9137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" t="7888" r="50000"/>
          <a:stretch/>
        </p:blipFill>
        <p:spPr>
          <a:xfrm>
            <a:off x="592854" y="780755"/>
            <a:ext cx="3518870" cy="3390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259474-B8BC-7F9F-D5FF-3C0EA06F0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4" b="17510"/>
          <a:stretch/>
        </p:blipFill>
        <p:spPr>
          <a:xfrm>
            <a:off x="585820" y="4212875"/>
            <a:ext cx="7001770" cy="888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006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 The Vigenere Chipher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9BC4C-A07E-A783-D210-1D3881BD8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77"/>
          <a:stretch/>
        </p:blipFill>
        <p:spPr>
          <a:xfrm>
            <a:off x="946731" y="596743"/>
            <a:ext cx="7065616" cy="44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 Solving a Vigenère Cipher message.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6D87E-2E19-1A49-2471-69529FEF3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50"/>
          <a:stretch/>
        </p:blipFill>
        <p:spPr>
          <a:xfrm>
            <a:off x="177974" y="510832"/>
            <a:ext cx="7798408" cy="382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B2889-2880-757E-B5A6-C17D19157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8" t="91924" r="12898" b="-232"/>
          <a:stretch/>
        </p:blipFill>
        <p:spPr>
          <a:xfrm>
            <a:off x="745589" y="4512643"/>
            <a:ext cx="6224953" cy="478302"/>
          </a:xfrm>
          <a:prstGeom prst="rect">
            <a:avLst/>
          </a:prstGeom>
        </p:spPr>
      </p:pic>
      <p:sp>
        <p:nvSpPr>
          <p:cNvPr id="7" name="Shape 316">
            <a:extLst>
              <a:ext uri="{FF2B5EF4-FFF2-40B4-BE49-F238E27FC236}">
                <a16:creationId xmlns:a16="http://schemas.microsoft.com/office/drawing/2014/main" id="{8972256D-6730-147E-9F7E-EC76DD9AA4CA}"/>
              </a:ext>
            </a:extLst>
          </p:cNvPr>
          <p:cNvSpPr txBox="1"/>
          <p:nvPr/>
        </p:nvSpPr>
        <p:spPr>
          <a:xfrm>
            <a:off x="5535636" y="1333945"/>
            <a:ext cx="3353637" cy="30878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To iterate through the code’s key word/phrase I used a .find() method and a series of if/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statements to return each individual letter and its numerical placement in the alphabet.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Putting this into the ‘if letter not in punctuation’ statement ensured that the code’ key word/phrase would only be associated with the letters in the coded message.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I used x&lt;7 and x&gt;6 towards the top of the if function as the codeword was “friends” which has seven letters. This could be improved for other 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code_words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 but using 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len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code_key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inplace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 of “7” and 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len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code_word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)-1 in place of “6”.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05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9DBF9-3B57-352A-574B-B3252ADE15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8554" y="933538"/>
            <a:ext cx="4368017" cy="35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70556"/>
            <a:ext cx="8711299" cy="5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6. Encoding a message using the Vigenère Cipher. </a:t>
            </a: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972256D-6730-147E-9F7E-EC76DD9AA4CA}"/>
              </a:ext>
            </a:extLst>
          </p:cNvPr>
          <p:cNvSpPr txBox="1"/>
          <p:nvPr/>
        </p:nvSpPr>
        <p:spPr>
          <a:xfrm>
            <a:off x="5535636" y="1333945"/>
            <a:ext cx="3353637" cy="254170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Altering the existing code from question 5 to encode messages rather than decode them.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This includes: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- the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 block of code to cycle through the key code word.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- the if/</a:t>
            </a:r>
            <a:r>
              <a:rPr lang="en-GB" sz="1100" dirty="0" err="1"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 block of code to cycle through the alphabet in reverse order.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40EBF7-E172-7423-77C0-FE034A18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" y="486079"/>
            <a:ext cx="4877827" cy="46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51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686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</vt:lpstr>
      <vt:lpstr>Roboto Black</vt:lpstr>
      <vt:lpstr>Dosis</vt:lpstr>
      <vt:lpstr>Wingdings</vt:lpstr>
      <vt:lpstr>Roboto Thin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HP Laptop</dc:creator>
  <cp:lastModifiedBy>Knox Maclean Bather</cp:lastModifiedBy>
  <cp:revision>16</cp:revision>
  <dcterms:modified xsi:type="dcterms:W3CDTF">2025-01-09T12:42:40Z</dcterms:modified>
</cp:coreProperties>
</file>